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4FF"/>
    <a:srgbClr val="649BD5"/>
    <a:srgbClr val="64B0F0"/>
    <a:srgbClr val="E6E6E6"/>
    <a:srgbClr val="E1E1E1"/>
    <a:srgbClr val="E0EAEC"/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32553-CA57-C875-FFE6-E75E35599E60}" v="57" dt="2025-02-05T19:16:11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40" d="100"/>
          <a:sy n="40" d="100"/>
        </p:scale>
        <p:origin x="256" y="-3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jan Shahriari" userId="S::bijan.shahriari@mail.mcgill.ca::91735165-8c71-4888-8e07-8eda836cd126" providerId="AD" clId="Web-{41F32553-CA57-C875-FFE6-E75E35599E60}"/>
    <pc:docChg chg="modSld">
      <pc:chgData name="Bijan Shahriari" userId="S::bijan.shahriari@mail.mcgill.ca::91735165-8c71-4888-8e07-8eda836cd126" providerId="AD" clId="Web-{41F32553-CA57-C875-FFE6-E75E35599E60}" dt="2025-02-05T19:16:11.284" v="53" actId="1076"/>
      <pc:docMkLst>
        <pc:docMk/>
      </pc:docMkLst>
      <pc:sldChg chg="addSp delSp modSp">
        <pc:chgData name="Bijan Shahriari" userId="S::bijan.shahriari@mail.mcgill.ca::91735165-8c71-4888-8e07-8eda836cd126" providerId="AD" clId="Web-{41F32553-CA57-C875-FFE6-E75E35599E60}" dt="2025-02-05T19:16:11.284" v="53" actId="1076"/>
        <pc:sldMkLst>
          <pc:docMk/>
          <pc:sldMk cId="2800542845" sldId="256"/>
        </pc:sldMkLst>
        <pc:spChg chg="mod">
          <ac:chgData name="Bijan Shahriari" userId="S::bijan.shahriari@mail.mcgill.ca::91735165-8c71-4888-8e07-8eda836cd126" providerId="AD" clId="Web-{41F32553-CA57-C875-FFE6-E75E35599E60}" dt="2025-02-05T19:14:04.142" v="43" actId="20577"/>
          <ac:spMkLst>
            <pc:docMk/>
            <pc:sldMk cId="2800542845" sldId="256"/>
            <ac:spMk id="4" creationId="{00000000-0000-0000-0000-000000000000}"/>
          </ac:spMkLst>
        </pc:spChg>
        <pc:spChg chg="mod">
          <ac:chgData name="Bijan Shahriari" userId="S::bijan.shahriari@mail.mcgill.ca::91735165-8c71-4888-8e07-8eda836cd126" providerId="AD" clId="Web-{41F32553-CA57-C875-FFE6-E75E35599E60}" dt="2025-02-05T19:11:56.609" v="35" actId="20577"/>
          <ac:spMkLst>
            <pc:docMk/>
            <pc:sldMk cId="2800542845" sldId="256"/>
            <ac:spMk id="15" creationId="{00000000-0000-0000-0000-000000000000}"/>
          </ac:spMkLst>
        </pc:spChg>
        <pc:grpChg chg="add del">
          <ac:chgData name="Bijan Shahriari" userId="S::bijan.shahriari@mail.mcgill.ca::91735165-8c71-4888-8e07-8eda836cd126" providerId="AD" clId="Web-{41F32553-CA57-C875-FFE6-E75E35599E60}" dt="2025-02-05T19:11:32.265" v="27"/>
          <ac:grpSpMkLst>
            <pc:docMk/>
            <pc:sldMk cId="2800542845" sldId="256"/>
            <ac:grpSpMk id="23" creationId="{00000000-0000-0000-0000-000000000000}"/>
          </ac:grpSpMkLst>
        </pc:grpChg>
        <pc:picChg chg="add mod">
          <ac:chgData name="Bijan Shahriari" userId="S::bijan.shahriari@mail.mcgill.ca::91735165-8c71-4888-8e07-8eda836cd126" providerId="AD" clId="Web-{41F32553-CA57-C875-FFE6-E75E35599E60}" dt="2025-02-05T19:15:46.831" v="44"/>
          <ac:picMkLst>
            <pc:docMk/>
            <pc:sldMk cId="2800542845" sldId="256"/>
            <ac:picMk id="2" creationId="{D0EB44F7-189C-737F-5F40-BA3264E1DBBD}"/>
          </ac:picMkLst>
        </pc:picChg>
        <pc:picChg chg="add mod">
          <ac:chgData name="Bijan Shahriari" userId="S::bijan.shahriari@mail.mcgill.ca::91735165-8c71-4888-8e07-8eda836cd126" providerId="AD" clId="Web-{41F32553-CA57-C875-FFE6-E75E35599E60}" dt="2025-02-05T19:15:50.487" v="45"/>
          <ac:picMkLst>
            <pc:docMk/>
            <pc:sldMk cId="2800542845" sldId="256"/>
            <ac:picMk id="3" creationId="{2A85A8B0-1414-55A7-E08E-6F6B7D28B907}"/>
          </ac:picMkLst>
        </pc:picChg>
        <pc:picChg chg="add mod">
          <ac:chgData name="Bijan Shahriari" userId="S::bijan.shahriari@mail.mcgill.ca::91735165-8c71-4888-8e07-8eda836cd126" providerId="AD" clId="Web-{41F32553-CA57-C875-FFE6-E75E35599E60}" dt="2025-02-05T19:16:11.284" v="53" actId="1076"/>
          <ac:picMkLst>
            <pc:docMk/>
            <pc:sldMk cId="2800542845" sldId="256"/>
            <ac:picMk id="5" creationId="{6C621B76-14EA-C8C4-AA4A-8511EB81587D}"/>
          </ac:picMkLst>
        </pc:picChg>
        <pc:picChg chg="del">
          <ac:chgData name="Bijan Shahriari" userId="S::bijan.shahriari@mail.mcgill.ca::91735165-8c71-4888-8e07-8eda836cd126" providerId="AD" clId="Web-{41F32553-CA57-C875-FFE6-E75E35599E60}" dt="2025-02-05T19:11:41.765" v="28"/>
          <ac:picMkLst>
            <pc:docMk/>
            <pc:sldMk cId="2800542845" sldId="256"/>
            <ac:picMk id="7" creationId="{00000000-0000-0000-0000-000000000000}"/>
          </ac:picMkLst>
        </pc:picChg>
        <pc:picChg chg="del">
          <ac:chgData name="Bijan Shahriari" userId="S::bijan.shahriari@mail.mcgill.ca::91735165-8c71-4888-8e07-8eda836cd126" providerId="AD" clId="Web-{41F32553-CA57-C875-FFE6-E75E35599E60}" dt="2025-02-05T19:11:28.671" v="25"/>
          <ac:picMkLst>
            <pc:docMk/>
            <pc:sldMk cId="2800542845" sldId="256"/>
            <ac:picMk id="16" creationId="{F37AE91F-8486-46A1-911D-236FD6464B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232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721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032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63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38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701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978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7682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547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8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000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B463-2502-4270-B7F7-9A8ED713CC7B}" type="datetimeFigureOut">
              <a:rPr lang="fr-CA" smtClean="0"/>
              <a:t>2025-02-21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D4AE-F70A-43BF-A99C-087129E6E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487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4712" y="2870522"/>
            <a:ext cx="27000000" cy="11207642"/>
            <a:chOff x="164712" y="609600"/>
            <a:chExt cx="27000000" cy="11207642"/>
          </a:xfrm>
        </p:grpSpPr>
        <p:sp>
          <p:nvSpPr>
            <p:cNvPr id="4" name="Rounded Rectangle 3"/>
            <p:cNvSpPr/>
            <p:nvPr/>
          </p:nvSpPr>
          <p:spPr>
            <a:xfrm>
              <a:off x="164712" y="609600"/>
              <a:ext cx="27000000" cy="5400000"/>
            </a:xfrm>
            <a:prstGeom prst="roundRect">
              <a:avLst/>
            </a:prstGeom>
            <a:solidFill>
              <a:srgbClr val="92D05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CA" sz="11500" dirty="0"/>
                <a:t>A </a:t>
              </a:r>
              <a:r>
                <a:rPr lang="fr-CA" sz="11500" dirty="0" err="1"/>
                <a:t>template</a:t>
              </a:r>
              <a:r>
                <a:rPr lang="fr-CA" sz="11500" dirty="0"/>
                <a:t> for posters </a:t>
              </a:r>
              <a:r>
                <a:rPr lang="fr-CA" sz="11500" dirty="0" err="1"/>
                <a:t>presented</a:t>
              </a:r>
              <a:r>
                <a:rPr lang="fr-CA" sz="11500" dirty="0"/>
                <a:t> in the </a:t>
              </a:r>
              <a:r>
                <a:rPr lang="fr-CA" sz="11500" dirty="0" err="1"/>
                <a:t>STARaCom</a:t>
              </a:r>
              <a:r>
                <a:rPr lang="fr-CA" sz="11500" dirty="0"/>
                <a:t> poster </a:t>
              </a:r>
              <a:r>
                <a:rPr lang="fr-CA" sz="11500" dirty="0" err="1"/>
                <a:t>competition</a:t>
              </a:r>
              <a:endParaRPr lang="fr-CA" sz="11500" dirty="0" err="1">
                <a:ea typeface="Calibri"/>
                <a:cs typeface="Calibri"/>
              </a:endParaRPr>
            </a:p>
            <a:p>
              <a:pPr algn="ctr"/>
              <a:r>
                <a:rPr lang="fr-CA" sz="3600" kern="0" dirty="0" err="1"/>
                <a:t>Author</a:t>
              </a:r>
              <a:r>
                <a:rPr lang="fr-CA" sz="3600" kern="0" dirty="0"/>
                <a:t> 1, </a:t>
              </a:r>
              <a:r>
                <a:rPr lang="fr-CA" sz="3600" kern="0" dirty="0" err="1"/>
                <a:t>Author</a:t>
              </a:r>
              <a:r>
                <a:rPr lang="fr-CA" sz="3600" kern="0" dirty="0"/>
                <a:t> 2 and  </a:t>
              </a:r>
              <a:r>
                <a:rPr lang="fr-CA" sz="3600" kern="0" dirty="0" err="1"/>
                <a:t>Author</a:t>
              </a:r>
              <a:r>
                <a:rPr lang="fr-CA" sz="3600" kern="0" dirty="0"/>
                <a:t> 3</a:t>
              </a:r>
              <a:endParaRPr lang="fr-CA" sz="3600" kern="0" dirty="0">
                <a:ea typeface="Calibri"/>
                <a:cs typeface="Calibri"/>
              </a:endParaRPr>
            </a:p>
            <a:p>
              <a:pPr algn="ctr"/>
              <a:r>
                <a:rPr lang="fr-CA" sz="3600" kern="0" dirty="0" err="1"/>
                <a:t>University</a:t>
              </a:r>
              <a:endParaRPr lang="fr-CA" sz="3600" kern="0" dirty="0" err="1">
                <a:ea typeface="Calibri"/>
                <a:cs typeface="Calibri"/>
              </a:endParaRPr>
            </a:p>
            <a:p>
              <a:pPr algn="ctr"/>
              <a:r>
                <a:rPr lang="fr-CA" sz="3600" kern="0" dirty="0"/>
                <a:t>Contact email</a:t>
              </a:r>
              <a:endParaRPr lang="fr-CA" sz="13800" kern="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4712" y="6417242"/>
              <a:ext cx="13320000" cy="5400000"/>
              <a:chOff x="-767804" y="10831309"/>
              <a:chExt cx="13320000" cy="5400000"/>
            </a:xfrm>
          </p:grpSpPr>
          <p:sp>
            <p:nvSpPr>
              <p:cNvPr id="8" name="Rounded Rectangle 7"/>
              <p:cNvSpPr>
                <a:spLocks noChangeArrowheads="1"/>
              </p:cNvSpPr>
              <p:nvPr/>
            </p:nvSpPr>
            <p:spPr bwMode="auto">
              <a:xfrm>
                <a:off x="-767804" y="10831309"/>
                <a:ext cx="13320000" cy="5400000"/>
              </a:xfrm>
              <a:prstGeom prst="roundRect">
                <a:avLst/>
              </a:prstGeom>
              <a:solidFill>
                <a:srgbClr val="64B4FF"/>
              </a:solidFill>
              <a:ln w="76200">
                <a:solidFill>
                  <a:srgbClr val="FF0000"/>
                </a:solidFill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 sz="6818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" name="TextBox 6"/>
              <p:cNvSpPr txBox="1">
                <a:spLocks noChangeArrowheads="1"/>
              </p:cNvSpPr>
              <p:nvPr/>
            </p:nvSpPr>
            <p:spPr bwMode="auto">
              <a:xfrm>
                <a:off x="-319313" y="11191308"/>
                <a:ext cx="12600000" cy="3984069"/>
              </a:xfrm>
              <a:prstGeom prst="round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800" b="1" dirty="0"/>
                  <a:t>Abstract: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/>
                  <a:t>Write here an abstract of the poster</a:t>
                </a:r>
              </a:p>
              <a:p>
                <a:pPr marL="571500" indent="-571500" algn="ctr"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</a:pPr>
                <a:r>
                  <a:rPr lang="en-US" altLang="en-US" sz="3600" dirty="0"/>
                  <a:t>Use of bullet point is encouraged</a:t>
                </a:r>
              </a:p>
              <a:p>
                <a:pPr marL="571500" indent="-571500" algn="ctr"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</a:pPr>
                <a:r>
                  <a:rPr lang="en-US" altLang="en-US" sz="3600" dirty="0"/>
                  <a:t>Changing the colors used in the poster is possible</a:t>
                </a:r>
              </a:p>
              <a:p>
                <a:pPr marL="571500" indent="-571500" algn="ctr"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</a:pPr>
                <a:r>
                  <a:rPr lang="en-US" altLang="en-US" sz="3600" dirty="0"/>
                  <a:t>Please use a consistent color scheme</a:t>
                </a:r>
              </a:p>
              <a:p>
                <a:pPr marL="571500" indent="-571500" algn="ctr" eaLnBrk="1" hangingPunct="1">
                  <a:spcBef>
                    <a:spcPct val="0"/>
                  </a:spcBef>
                  <a:buFont typeface="Wingdings" panose="05000000000000000000" pitchFamily="2" charset="2"/>
                  <a:buChar char="v"/>
                </a:pPr>
                <a:r>
                  <a:rPr lang="en-US" altLang="en-US" sz="3600" dirty="0"/>
                  <a:t>Background of the poster is better in color rather than white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3844712" y="6417242"/>
              <a:ext cx="13320000" cy="5400000"/>
              <a:chOff x="13992196" y="6280208"/>
              <a:chExt cx="13320000" cy="5940000"/>
            </a:xfrm>
          </p:grpSpPr>
          <p:sp>
            <p:nvSpPr>
              <p:cNvPr id="10" name="Rounded Rectangle 9"/>
              <p:cNvSpPr>
                <a:spLocks noChangeArrowheads="1"/>
              </p:cNvSpPr>
              <p:nvPr/>
            </p:nvSpPr>
            <p:spPr bwMode="auto">
              <a:xfrm>
                <a:off x="13992196" y="6280208"/>
                <a:ext cx="13320000" cy="59400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76200">
                <a:solidFill>
                  <a:srgbClr val="FF0000"/>
                </a:solidFill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 sz="6818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" name="TextBox 6"/>
              <p:cNvSpPr txBox="1">
                <a:spLocks noChangeArrowheads="1"/>
              </p:cNvSpPr>
              <p:nvPr/>
            </p:nvSpPr>
            <p:spPr bwMode="auto">
              <a:xfrm>
                <a:off x="14352196" y="6640204"/>
                <a:ext cx="12600000" cy="370825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800" b="1" dirty="0">
                    <a:cs typeface="Times New Roman" panose="02020603050405020304" pitchFamily="18" charset="0"/>
                  </a:rPr>
                  <a:t>Problem statement:</a:t>
                </a:r>
              </a:p>
              <a:p>
                <a:pPr marL="607500" indent="-571500" algn="just">
                  <a:spcBef>
                    <a:spcPct val="0"/>
                  </a:spcBef>
                  <a:buFont typeface="Wingdings" panose="05000000000000000000" pitchFamily="2" charset="2"/>
                  <a:buChar char="v"/>
                </a:pPr>
                <a:r>
                  <a:rPr lang="en-US" altLang="en-US" sz="3600" dirty="0"/>
                  <a:t>We need a unified template for all the posters</a:t>
                </a:r>
              </a:p>
              <a:p>
                <a:pPr marL="607500" indent="-571500" algn="just">
                  <a:spcBef>
                    <a:spcPct val="0"/>
                  </a:spcBef>
                  <a:buFont typeface="Wingdings" panose="05000000000000000000" pitchFamily="2" charset="2"/>
                  <a:buChar char="v"/>
                </a:pPr>
                <a:r>
                  <a:rPr lang="en-US" altLang="en-US" sz="3600" dirty="0"/>
                  <a:t>Printing posters can be complicated</a:t>
                </a:r>
              </a:p>
              <a:p>
                <a:pPr marL="607500" indent="-571500" algn="just">
                  <a:spcBef>
                    <a:spcPct val="0"/>
                  </a:spcBef>
                  <a:buFont typeface="Wingdings" panose="05000000000000000000" pitchFamily="2" charset="2"/>
                  <a:buChar char="v"/>
                </a:pPr>
                <a:r>
                  <a:rPr lang="en-US" altLang="en-US" sz="3600" dirty="0"/>
                  <a:t>Poster is in portrait, dimensions 30x40 inch (76,2 by 101,6 inch) this template has the right dimensions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16000" y="394149"/>
            <a:ext cx="27000000" cy="2340000"/>
            <a:chOff x="216000" y="34082713"/>
            <a:chExt cx="27000000" cy="2340000"/>
          </a:xfrm>
        </p:grpSpPr>
        <p:sp>
          <p:nvSpPr>
            <p:cNvPr id="20" name="Rounded Rectangle 19"/>
            <p:cNvSpPr/>
            <p:nvPr/>
          </p:nvSpPr>
          <p:spPr>
            <a:xfrm>
              <a:off x="216000" y="34082713"/>
              <a:ext cx="27000000" cy="2340000"/>
            </a:xfrm>
            <a:prstGeom prst="roundRect">
              <a:avLst/>
            </a:prstGeom>
            <a:noFill/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48369" y="34082713"/>
              <a:ext cx="14400000" cy="2340000"/>
            </a:xfrm>
            <a:prstGeom prst="roundRect">
              <a:avLst/>
            </a:prstGeom>
            <a:solidFill>
              <a:srgbClr val="64B0F0"/>
            </a:solidFill>
            <a:ln w="762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7200" dirty="0" err="1"/>
                <a:t>STARaCom</a:t>
              </a:r>
              <a:r>
                <a:rPr lang="en-US" sz="7200" dirty="0"/>
                <a:t> poster competition</a:t>
              </a:r>
              <a:endParaRPr lang="en-US" dirty="0"/>
            </a:p>
          </p:txBody>
        </p:sp>
      </p:grp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16000" y="14276438"/>
            <a:ext cx="27000000" cy="22034091"/>
          </a:xfrm>
          <a:prstGeom prst="roundRect">
            <a:avLst>
              <a:gd name="adj" fmla="val 4849"/>
            </a:avLst>
          </a:prstGeom>
          <a:solidFill>
            <a:schemeClr val="accent1">
              <a:lumMod val="75000"/>
            </a:schemeClr>
          </a:solidFill>
          <a:ln w="76200">
            <a:solidFill>
              <a:srgbClr val="FFC000"/>
            </a:solidFill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fr-CA" sz="7200"/>
          </a:p>
        </p:txBody>
      </p:sp>
      <p:grpSp>
        <p:nvGrpSpPr>
          <p:cNvPr id="32" name="Group 31"/>
          <p:cNvGrpSpPr/>
          <p:nvPr/>
        </p:nvGrpSpPr>
        <p:grpSpPr>
          <a:xfrm>
            <a:off x="13730999" y="33039348"/>
            <a:ext cx="13320000" cy="2880000"/>
            <a:chOff x="14112000" y="28173431"/>
            <a:chExt cx="13320000" cy="2880000"/>
          </a:xfrm>
        </p:grpSpPr>
        <p:sp>
          <p:nvSpPr>
            <p:cNvPr id="30" name="Rounded Rectangle 29"/>
            <p:cNvSpPr>
              <a:spLocks noChangeArrowheads="1"/>
            </p:cNvSpPr>
            <p:nvPr/>
          </p:nvSpPr>
          <p:spPr bwMode="auto">
            <a:xfrm>
              <a:off x="14112000" y="28173431"/>
              <a:ext cx="13320000" cy="2880000"/>
            </a:xfrm>
            <a:prstGeom prst="roundRect">
              <a:avLst/>
            </a:prstGeom>
            <a:solidFill>
              <a:srgbClr val="64B4FF"/>
            </a:solidFill>
            <a:ln w="76200">
              <a:solidFill>
                <a:srgbClr val="FF0000"/>
              </a:solidFill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6818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14472000" y="28500700"/>
              <a:ext cx="12600000" cy="2160000"/>
            </a:xfrm>
            <a:prstGeom prst="round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0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9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cs typeface="Times New Roman" panose="02020603050405020304" pitchFamily="18" charset="0"/>
                </a:rPr>
                <a:t>Acknowledgement :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 dirty="0"/>
                <a:t>If you still have space and if it is needed</a:t>
              </a:r>
            </a:p>
            <a:p>
              <a:pPr marL="36000"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30" dirty="0"/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2179" y="31306586"/>
            <a:ext cx="9000000" cy="4680000"/>
            <a:chOff x="14112000" y="28173431"/>
            <a:chExt cx="9000000" cy="4287269"/>
          </a:xfrm>
        </p:grpSpPr>
        <p:sp>
          <p:nvSpPr>
            <p:cNvPr id="38" name="Rounded Rectangle 37"/>
            <p:cNvSpPr>
              <a:spLocks noChangeArrowheads="1"/>
            </p:cNvSpPr>
            <p:nvPr/>
          </p:nvSpPr>
          <p:spPr bwMode="auto">
            <a:xfrm>
              <a:off x="14112000" y="28173431"/>
              <a:ext cx="9000000" cy="4287269"/>
            </a:xfrm>
            <a:prstGeom prst="roundRect">
              <a:avLst/>
            </a:prstGeom>
            <a:solidFill>
              <a:srgbClr val="64B4FF"/>
            </a:solidFill>
            <a:ln w="76200">
              <a:solidFill>
                <a:srgbClr val="FF0000"/>
              </a:solidFill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6818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TextBox 6"/>
            <p:cNvSpPr txBox="1">
              <a:spLocks noChangeArrowheads="1"/>
            </p:cNvSpPr>
            <p:nvPr/>
          </p:nvSpPr>
          <p:spPr bwMode="auto">
            <a:xfrm>
              <a:off x="14472000" y="28446656"/>
              <a:ext cx="8280000" cy="3649738"/>
            </a:xfrm>
            <a:prstGeom prst="round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0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9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cs typeface="Times New Roman" panose="02020603050405020304" pitchFamily="18" charset="0"/>
                </a:rPr>
                <a:t>Conclusion</a:t>
              </a:r>
              <a:r>
                <a:rPr lang="en-US" altLang="en-US" sz="4800" b="1">
                  <a:cs typeface="Times New Roman" panose="02020603050405020304" pitchFamily="18" charset="0"/>
                </a:rPr>
                <a:t> :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/>
                <a:t>We have unified template for all the posters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/>
                <a:t>Thank you for following it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/>
                <a:t>Please make sure to contact us if you have any questions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7229" y="14897071"/>
            <a:ext cx="8190797" cy="11356236"/>
            <a:chOff x="-18707100" y="13510373"/>
            <a:chExt cx="13320000" cy="13426011"/>
          </a:xfrm>
        </p:grpSpPr>
        <p:grpSp>
          <p:nvGrpSpPr>
            <p:cNvPr id="33" name="Group 32"/>
            <p:cNvGrpSpPr/>
            <p:nvPr/>
          </p:nvGrpSpPr>
          <p:grpSpPr>
            <a:xfrm>
              <a:off x="-18707100" y="13510373"/>
              <a:ext cx="13320000" cy="13426011"/>
              <a:chOff x="304800" y="12106116"/>
              <a:chExt cx="13320000" cy="13438051"/>
            </a:xfrm>
          </p:grpSpPr>
          <p:sp>
            <p:nvSpPr>
              <p:cNvPr id="25" name="Rounded Rectangle 24"/>
              <p:cNvSpPr>
                <a:spLocks noChangeArrowheads="1"/>
              </p:cNvSpPr>
              <p:nvPr/>
            </p:nvSpPr>
            <p:spPr bwMode="auto">
              <a:xfrm>
                <a:off x="304800" y="12106116"/>
                <a:ext cx="13320000" cy="13331945"/>
              </a:xfrm>
              <a:prstGeom prst="roundRect">
                <a:avLst>
                  <a:gd name="adj" fmla="val 9148"/>
                </a:avLst>
              </a:prstGeom>
              <a:solidFill>
                <a:srgbClr val="64B4FF"/>
              </a:solidFill>
              <a:ln w="76200">
                <a:solidFill>
                  <a:schemeClr val="accent6">
                    <a:lumMod val="75000"/>
                  </a:schemeClr>
                </a:solidFill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 sz="6818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" name="TextBox 6"/>
              <p:cNvSpPr txBox="1">
                <a:spLocks noChangeArrowheads="1"/>
              </p:cNvSpPr>
              <p:nvPr/>
            </p:nvSpPr>
            <p:spPr bwMode="auto">
              <a:xfrm>
                <a:off x="664800" y="22445322"/>
                <a:ext cx="12600000" cy="3098845"/>
              </a:xfrm>
              <a:prstGeom prst="roundRect">
                <a:avLst>
                  <a:gd name="adj" fmla="val 37835"/>
                </a:avLst>
              </a:prstGeom>
              <a:solidFill>
                <a:srgbClr val="FFFFFF"/>
              </a:solidFill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square" anchor="t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9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23510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75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/>
                  <a:t>Make</a:t>
                </a:r>
                <a:r>
                  <a:rPr lang="en-US" altLang="en-US" sz="4230" b="1"/>
                  <a:t> sure to align all the boxes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30" b="1"/>
                  <a:t>(vertical and horizontal)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30" b="1"/>
                  <a:t>Put as few words as possible</a:t>
                </a: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92058" y="14287500"/>
              <a:ext cx="12061371" cy="904602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</p:grpSp>
      <p:grpSp>
        <p:nvGrpSpPr>
          <p:cNvPr id="47" name="Group 46"/>
          <p:cNvGrpSpPr/>
          <p:nvPr/>
        </p:nvGrpSpPr>
        <p:grpSpPr>
          <a:xfrm>
            <a:off x="11167941" y="14710463"/>
            <a:ext cx="13320000" cy="5040000"/>
            <a:chOff x="13763657" y="12104915"/>
            <a:chExt cx="13320000" cy="5040000"/>
          </a:xfrm>
        </p:grpSpPr>
        <p:sp>
          <p:nvSpPr>
            <p:cNvPr id="35" name="Rounded Rectangle 34"/>
            <p:cNvSpPr>
              <a:spLocks noChangeArrowheads="1"/>
            </p:cNvSpPr>
            <p:nvPr/>
          </p:nvSpPr>
          <p:spPr bwMode="auto">
            <a:xfrm>
              <a:off x="13763657" y="12104915"/>
              <a:ext cx="13320000" cy="5040000"/>
            </a:xfrm>
            <a:prstGeom prst="roundRect">
              <a:avLst>
                <a:gd name="adj" fmla="val 9148"/>
              </a:avLst>
            </a:prstGeom>
            <a:solidFill>
              <a:srgbClr val="64B4FF"/>
            </a:solidFill>
            <a:ln w="76200">
              <a:solidFill>
                <a:srgbClr val="FF0000"/>
              </a:solidFill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6818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TextBox 6"/>
            <p:cNvSpPr txBox="1">
              <a:spLocks noChangeArrowheads="1"/>
            </p:cNvSpPr>
            <p:nvPr/>
          </p:nvSpPr>
          <p:spPr bwMode="auto">
            <a:xfrm>
              <a:off x="14123657" y="12464915"/>
              <a:ext cx="12600000" cy="836730"/>
            </a:xfrm>
            <a:prstGeom prst="roundRect">
              <a:avLst>
                <a:gd name="adj" fmla="val 196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0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9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/>
                <a:t>Small</a:t>
              </a:r>
              <a:r>
                <a:rPr lang="en-US" altLang="en-US" sz="4230" b="1"/>
                <a:t> text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2366" y="13703300"/>
              <a:ext cx="3761618" cy="282121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2351" y="13652500"/>
              <a:ext cx="3979333" cy="29845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3751" y="13652500"/>
              <a:ext cx="3979333" cy="2984500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>
            <a:off x="14394425" y="21149186"/>
            <a:ext cx="11857704" cy="9350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600"/>
              <a:t>Content :</a:t>
            </a:r>
          </a:p>
          <a:p>
            <a:pPr algn="ctr"/>
            <a:r>
              <a:rPr lang="fr-CA" sz="6600"/>
              <a:t>Feel free to organize this area as you see fit:</a:t>
            </a:r>
          </a:p>
          <a:p>
            <a:pPr algn="ctr"/>
            <a:r>
              <a:rPr lang="fr-CA" sz="6600"/>
              <a:t>2 column of 37 cm of width </a:t>
            </a:r>
          </a:p>
          <a:p>
            <a:pPr algn="ctr"/>
            <a:r>
              <a:rPr lang="fr-CA" sz="6600"/>
              <a:t>3 columns of 24 cm  of width </a:t>
            </a:r>
          </a:p>
          <a:p>
            <a:pPr algn="ctr"/>
            <a:r>
              <a:rPr lang="fr-CA" sz="6600"/>
              <a:t>If your title fits one 1 line you will have a bit more space here</a:t>
            </a:r>
          </a:p>
          <a:p>
            <a:pPr algn="ctr"/>
            <a:r>
              <a:rPr lang="fr-CA" sz="6600"/>
              <a:t>Use bullet points</a:t>
            </a:r>
          </a:p>
          <a:p>
            <a:pPr algn="ctr"/>
            <a:r>
              <a:rPr lang="fr-CA" sz="6600"/>
              <a:t>Use figures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11870" y="26399613"/>
            <a:ext cx="13320000" cy="4783915"/>
            <a:chOff x="4906889" y="26635587"/>
            <a:chExt cx="13320000" cy="4783915"/>
          </a:xfrm>
        </p:grpSpPr>
        <p:sp>
          <p:nvSpPr>
            <p:cNvPr id="53" name="Rounded Rectangle 52"/>
            <p:cNvSpPr>
              <a:spLocks noChangeArrowheads="1"/>
            </p:cNvSpPr>
            <p:nvPr/>
          </p:nvSpPr>
          <p:spPr bwMode="auto">
            <a:xfrm>
              <a:off x="4906889" y="26635587"/>
              <a:ext cx="13320000" cy="4783915"/>
            </a:xfrm>
            <a:prstGeom prst="roundRect">
              <a:avLst/>
            </a:prstGeom>
            <a:solidFill>
              <a:srgbClr val="64B4FF"/>
            </a:solidFill>
            <a:ln w="76200">
              <a:solidFill>
                <a:srgbClr val="FF0000"/>
              </a:solidFill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6818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TextBox 6"/>
            <p:cNvSpPr txBox="1">
              <a:spLocks noChangeArrowheads="1"/>
            </p:cNvSpPr>
            <p:nvPr/>
          </p:nvSpPr>
          <p:spPr bwMode="auto">
            <a:xfrm>
              <a:off x="5266889" y="26991279"/>
              <a:ext cx="12600001" cy="4072531"/>
            </a:xfrm>
            <a:prstGeom prst="round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1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10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9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23510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75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cs typeface="Times New Roman" panose="02020603050405020304" pitchFamily="18" charset="0"/>
                </a:rPr>
                <a:t>Font :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/>
                <a:t>Use Calibri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/>
                <a:t>Title size 115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/>
                <a:t>Names size 36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/>
                <a:t>Small titles size 40</a:t>
              </a:r>
            </a:p>
            <a:p>
              <a:pPr marL="607500" indent="-571500" algn="just"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en-US" altLang="en-US" sz="3600"/>
                <a:t>Regular text  size36</a:t>
              </a:r>
            </a:p>
          </p:txBody>
        </p:sp>
      </p:grpSp>
      <p:pic>
        <p:nvPicPr>
          <p:cNvPr id="2" name="Picture 1" descr="Home EN">
            <a:extLst>
              <a:ext uri="{FF2B5EF4-FFF2-40B4-BE49-F238E27FC236}">
                <a16:creationId xmlns:a16="http://schemas.microsoft.com/office/drawing/2014/main" id="{D0EB44F7-189C-737F-5F40-BA3264E1D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401" y="17577928"/>
            <a:ext cx="2743198" cy="1420144"/>
          </a:xfrm>
          <a:prstGeom prst="rect">
            <a:avLst/>
          </a:prstGeom>
        </p:spPr>
      </p:pic>
      <p:pic>
        <p:nvPicPr>
          <p:cNvPr id="3" name="Picture 2" descr="Home EN">
            <a:extLst>
              <a:ext uri="{FF2B5EF4-FFF2-40B4-BE49-F238E27FC236}">
                <a16:creationId xmlns:a16="http://schemas.microsoft.com/office/drawing/2014/main" id="{2A85A8B0-1414-55A7-E08E-6F6B7D28B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4401" y="17577928"/>
            <a:ext cx="2743198" cy="1420144"/>
          </a:xfrm>
          <a:prstGeom prst="rect">
            <a:avLst/>
          </a:prstGeom>
        </p:spPr>
      </p:pic>
      <p:pic>
        <p:nvPicPr>
          <p:cNvPr id="5" name="Picture 4" descr="Home EN">
            <a:extLst>
              <a:ext uri="{FF2B5EF4-FFF2-40B4-BE49-F238E27FC236}">
                <a16:creationId xmlns:a16="http://schemas.microsoft.com/office/drawing/2014/main" id="{6C621B76-14EA-C8C4-AA4A-8511EB815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33" y="-136468"/>
            <a:ext cx="5920312" cy="3001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F48AB-806E-097D-B3C4-1C2FE9254C3A}"/>
              </a:ext>
            </a:extLst>
          </p:cNvPr>
          <p:cNvSpPr txBox="1"/>
          <p:nvPr/>
        </p:nvSpPr>
        <p:spPr>
          <a:xfrm>
            <a:off x="22924418" y="751530"/>
            <a:ext cx="4126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University Logo</a:t>
            </a:r>
          </a:p>
        </p:txBody>
      </p:sp>
    </p:spTree>
    <p:extLst>
      <p:ext uri="{BB962C8B-B14F-4D97-AF65-F5344CB8AC3E}">
        <p14:creationId xmlns:p14="http://schemas.microsoft.com/office/powerpoint/2010/main" val="280054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227</Words>
  <Application>Microsoft Macintosh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>ETS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Gratuze, Mathieu</dc:creator>
  <cp:lastModifiedBy>Bijan Shahriari</cp:lastModifiedBy>
  <cp:revision>29</cp:revision>
  <dcterms:created xsi:type="dcterms:W3CDTF">2023-04-04T15:15:30Z</dcterms:created>
  <dcterms:modified xsi:type="dcterms:W3CDTF">2025-02-21T15:17:14Z</dcterms:modified>
</cp:coreProperties>
</file>